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2" r:id="rId2"/>
    <p:sldId id="353" r:id="rId3"/>
    <p:sldId id="344" r:id="rId4"/>
    <p:sldId id="356" r:id="rId5"/>
    <p:sldId id="355" r:id="rId6"/>
    <p:sldId id="345" r:id="rId7"/>
    <p:sldId id="346" r:id="rId8"/>
    <p:sldId id="348" r:id="rId9"/>
    <p:sldId id="347" r:id="rId10"/>
    <p:sldId id="349" r:id="rId11"/>
    <p:sldId id="350" r:id="rId12"/>
    <p:sldId id="351" r:id="rId13"/>
    <p:sldId id="290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1" autoAdjust="0"/>
    <p:restoredTop sz="95448" autoAdjust="0"/>
  </p:normalViewPr>
  <p:slideViewPr>
    <p:cSldViewPr showGuides="1">
      <p:cViewPr varScale="1">
        <p:scale>
          <a:sx n="107" d="100"/>
          <a:sy n="107" d="100"/>
        </p:scale>
        <p:origin x="307" y="77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1849-1687-4BEB-B506-432B64984956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AE94-065E-48C8-B047-5A4CC68E75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07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683568" y="1491630"/>
            <a:ext cx="74888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  彈性學習平台</a:t>
            </a:r>
            <a:r>
              <a:rPr lang="en-US" altLang="zh-TW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自主學習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643152" y="251530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學生端</a:t>
            </a:r>
          </a:p>
        </p:txBody>
      </p:sp>
    </p:spTree>
    <p:extLst>
      <p:ext uri="{BB962C8B-B14F-4D97-AF65-F5344CB8AC3E}">
        <p14:creationId xmlns:p14="http://schemas.microsoft.com/office/powerpoint/2010/main" val="382889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32448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列印下載自主學習申請表，再將自主學習計畫表簽名繳回。 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987574"/>
            <a:ext cx="7876190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029" y="5147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成果簡述及學習心得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對應每週的自主學習內容，撰寫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學習心得、成果簡述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超連結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作為記錄。記得按下資料儲存。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91630"/>
            <a:ext cx="7967169" cy="30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8351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學期末可列印出自主學習成果表，下載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可再自行美編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並上傳學習歷程系統。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1" y="1275606"/>
            <a:ext cx="7923809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900" y="18897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感謝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7224" y="2668131"/>
            <a:ext cx="619112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THANK YOU FOR </a:t>
            </a:r>
            <a:r>
              <a:rPr lang="en-US" altLang="zh-TW" sz="1000" dirty="0">
                <a:solidFill>
                  <a:schemeClr val="bg1"/>
                </a:solidFill>
              </a:rPr>
              <a:t>LISTENING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597656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14" y="930583"/>
            <a:ext cx="4744740" cy="35056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1660" y="4115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https://web.jhenggao.com/iLearning/Login.aspx</a:t>
            </a:r>
          </a:p>
        </p:txBody>
      </p:sp>
      <p:sp>
        <p:nvSpPr>
          <p:cNvPr id="6" name="矩形 5"/>
          <p:cNvSpPr/>
          <p:nvPr/>
        </p:nvSpPr>
        <p:spPr>
          <a:xfrm>
            <a:off x="5362669" y="3048815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不分大小寫</a:t>
            </a:r>
          </a:p>
        </p:txBody>
      </p:sp>
      <p:sp>
        <p:nvSpPr>
          <p:cNvPr id="8" name="矩形 7"/>
          <p:cNvSpPr/>
          <p:nvPr/>
        </p:nvSpPr>
        <p:spPr>
          <a:xfrm>
            <a:off x="5362669" y="1639578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23928" y="4458052"/>
            <a:ext cx="45704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若修改過且忘記密碼，還原預設密碼為學號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62669" y="2309528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第一字大寫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47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33950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公佈欄：查看最新消息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771550"/>
            <a:ext cx="8417553" cy="23324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75" y="2123556"/>
            <a:ext cx="4099730" cy="2853992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4100255" y="2139702"/>
            <a:ext cx="918620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8" y="1131590"/>
            <a:ext cx="8181269" cy="2781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40568" y="3302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139952" y="2355726"/>
            <a:ext cx="839959" cy="4320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11" y="2355726"/>
            <a:ext cx="3829109" cy="23307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979911" y="1851670"/>
            <a:ext cx="20313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記得選擇分類項目</a:t>
            </a:r>
          </a:p>
        </p:txBody>
      </p:sp>
    </p:spTree>
    <p:extLst>
      <p:ext uri="{BB962C8B-B14F-4D97-AF65-F5344CB8AC3E}">
        <p14:creationId xmlns:p14="http://schemas.microsoft.com/office/powerpoint/2010/main" val="62794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8200823" cy="29331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36006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每周學習內容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2866537" y="1491631"/>
            <a:ext cx="1561447" cy="1138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7614"/>
            <a:ext cx="4606319" cy="3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32448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編寫完自主學習內容記得按下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資料儲存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8432201" cy="36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483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儲存後，若想要再次編輯，請按「返回繼續編輯」。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已編輯完成請按「前往審查介面」 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9622"/>
            <a:ext cx="484761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40038"/>
            <a:ext cx="6809582" cy="22768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確定編輯完畢，按下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送出並等待審查。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送出申請後不可再編輯自主學習計畫，按下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後系統會提示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送出申請成功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1" y="1018934"/>
            <a:ext cx="3459713" cy="17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4211960" y="1555591"/>
            <a:ext cx="1076791" cy="6561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257505"/>
            <a:ext cx="4455674" cy="1601713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4" idx="2"/>
          </p:cNvCxnSpPr>
          <p:nvPr/>
        </p:nvCxnSpPr>
        <p:spPr>
          <a:xfrm flipH="1">
            <a:off x="7018607" y="2733220"/>
            <a:ext cx="1" cy="5625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7123633" cy="2465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老師審查完畢後可查看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審查狀態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待修正時，將重新開啟編輯自主學習計畫功能</a:t>
            </a: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審查結果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5766"/>
            <a:ext cx="576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7307312" y="915566"/>
            <a:ext cx="992" cy="1710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407065" y="42999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修正後再次送出</a:t>
            </a:r>
          </a:p>
        </p:txBody>
      </p:sp>
      <p:sp>
        <p:nvSpPr>
          <p:cNvPr id="9" name="矩形 8"/>
          <p:cNvSpPr/>
          <p:nvPr/>
        </p:nvSpPr>
        <p:spPr>
          <a:xfrm>
            <a:off x="5220072" y="4299942"/>
            <a:ext cx="118699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310</Words>
  <Application>Microsoft Office PowerPoint</Application>
  <PresentationFormat>如螢幕大小 (16:9)</PresentationFormat>
  <Paragraphs>31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微软雅黑</vt:lpstr>
      <vt:lpstr>微軟正黑體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第一PPT</dc:creator>
  <cp:keywords/>
  <dc:description>www.1ppt.com</dc:description>
  <cp:lastModifiedBy>ChiaYi-Ku</cp:lastModifiedBy>
  <cp:revision>218</cp:revision>
  <dcterms:created xsi:type="dcterms:W3CDTF">2016-04-22T02:36:00Z</dcterms:created>
  <dcterms:modified xsi:type="dcterms:W3CDTF">2025-08-21T18:32:59Z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